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83" r:id="rId3"/>
    <p:sldId id="284" r:id="rId4"/>
    <p:sldId id="285" r:id="rId5"/>
    <p:sldId id="338" r:id="rId6"/>
    <p:sldId id="289" r:id="rId7"/>
    <p:sldId id="322" r:id="rId8"/>
    <p:sldId id="323" r:id="rId9"/>
    <p:sldId id="324" r:id="rId10"/>
    <p:sldId id="321" r:id="rId11"/>
    <p:sldId id="257" r:id="rId12"/>
    <p:sldId id="339" r:id="rId13"/>
    <p:sldId id="340" r:id="rId14"/>
    <p:sldId id="290" r:id="rId15"/>
    <p:sldId id="341" r:id="rId16"/>
    <p:sldId id="291" r:id="rId17"/>
    <p:sldId id="343" r:id="rId18"/>
    <p:sldId id="344" r:id="rId19"/>
    <p:sldId id="342" r:id="rId20"/>
    <p:sldId id="26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45" r:id="rId30"/>
    <p:sldId id="311" r:id="rId31"/>
    <p:sldId id="312" r:id="rId32"/>
    <p:sldId id="313" r:id="rId33"/>
    <p:sldId id="305" r:id="rId34"/>
    <p:sldId id="306" r:id="rId35"/>
    <p:sldId id="307" r:id="rId36"/>
    <p:sldId id="308" r:id="rId37"/>
    <p:sldId id="309" r:id="rId38"/>
    <p:sldId id="325" r:id="rId39"/>
    <p:sldId id="326" r:id="rId40"/>
    <p:sldId id="327" r:id="rId41"/>
    <p:sldId id="328" r:id="rId42"/>
    <p:sldId id="332" r:id="rId43"/>
    <p:sldId id="329" r:id="rId44"/>
    <p:sldId id="330" r:id="rId45"/>
    <p:sldId id="333" r:id="rId46"/>
    <p:sldId id="334" r:id="rId47"/>
    <p:sldId id="317" r:id="rId48"/>
    <p:sldId id="319" r:id="rId49"/>
    <p:sldId id="335" r:id="rId50"/>
    <p:sldId id="336" r:id="rId51"/>
    <p:sldId id="337" r:id="rId52"/>
    <p:sldId id="318" r:id="rId53"/>
    <p:sldId id="320" r:id="rId54"/>
    <p:sldId id="264" r:id="rId55"/>
    <p:sldId id="331" r:id="rId56"/>
    <p:sldId id="347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327BB-FFDB-4BFA-903B-BDA7A3DEE160}" v="1" dt="2019-04-28T18:29:11.550"/>
  </p1510:revLst>
</p1510:revInfo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>
      <p:cViewPr varScale="1">
        <p:scale>
          <a:sx n="90" d="100"/>
          <a:sy n="90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ico díaz" userId="d3d020733607f034" providerId="LiveId" clId="{DE0327BB-FFDB-4BFA-903B-BDA7A3DEE160}"/>
    <pc:docChg chg="addSld delSld modSld">
      <pc:chgData name="david rico díaz" userId="d3d020733607f034" providerId="LiveId" clId="{DE0327BB-FFDB-4BFA-903B-BDA7A3DEE160}" dt="2019-04-28T18:31:05.705" v="3" actId="2696"/>
      <pc:docMkLst>
        <pc:docMk/>
      </pc:docMkLst>
      <pc:sldChg chg="del">
        <pc:chgData name="david rico díaz" userId="d3d020733607f034" providerId="LiveId" clId="{DE0327BB-FFDB-4BFA-903B-BDA7A3DEE160}" dt="2019-04-28T18:31:05.705" v="3" actId="2696"/>
        <pc:sldMkLst>
          <pc:docMk/>
          <pc:sldMk cId="3377383104" sldId="346"/>
        </pc:sldMkLst>
      </pc:sldChg>
      <pc:sldChg chg="modSp add modTransition">
        <pc:chgData name="david rico díaz" userId="d3d020733607f034" providerId="LiveId" clId="{DE0327BB-FFDB-4BFA-903B-BDA7A3DEE160}" dt="2019-04-28T18:29:21.790" v="2" actId="14100"/>
        <pc:sldMkLst>
          <pc:docMk/>
          <pc:sldMk cId="1772851692" sldId="347"/>
        </pc:sldMkLst>
        <pc:picChg chg="mod">
          <ac:chgData name="david rico díaz" userId="d3d020733607f034" providerId="LiveId" clId="{DE0327BB-FFDB-4BFA-903B-BDA7A3DEE160}" dt="2019-04-28T18:29:21.790" v="2" actId="14100"/>
          <ac:picMkLst>
            <pc:docMk/>
            <pc:sldMk cId="1772851692" sldId="347"/>
            <ac:picMk id="3" creationId="{34C3B18F-5AD5-4D72-9291-DE08BBFC6A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97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0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1" y="1701173"/>
            <a:ext cx="5298798" cy="1741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474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2E0FA7-8B6E-43E3-92CE-2D75231DDD84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28DC9D83-3AC1-4F36-B8A9-322258EB0869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E70F57B0-A483-42E8-9AAD-28362EC272CD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D92634-AA18-4AB8-B6A5-8DDC2C1F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3B80DB-9A4C-40EE-9805-064955171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6EA82C-2CD4-430D-B780-99B9EFC6FFCB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5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576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Envío de mensajes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7CBC6238-4D30-4F8A-8D3E-1366FB4F28D9}"/>
              </a:ext>
            </a:extLst>
          </p:cNvPr>
          <p:cNvSpPr/>
          <p:nvPr/>
        </p:nvSpPr>
        <p:spPr>
          <a:xfrm>
            <a:off x="2205680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4BA3C0F5-2733-49DC-B873-3ACA872B402B}"/>
              </a:ext>
            </a:extLst>
          </p:cNvPr>
          <p:cNvSpPr/>
          <p:nvPr/>
        </p:nvSpPr>
        <p:spPr>
          <a:xfrm>
            <a:off x="5997752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081C0115-68A7-4927-8EBD-DA0DDBA36514}"/>
              </a:ext>
            </a:extLst>
          </p:cNvPr>
          <p:cNvSpPr/>
          <p:nvPr/>
        </p:nvSpPr>
        <p:spPr>
          <a:xfrm>
            <a:off x="2302050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AABF8163-581F-41C8-8404-8E1E1EE51867}"/>
              </a:ext>
            </a:extLst>
          </p:cNvPr>
          <p:cNvSpPr/>
          <p:nvPr/>
        </p:nvSpPr>
        <p:spPr>
          <a:xfrm>
            <a:off x="6094122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dondear rectángulo de esquina del mismo lado 4">
            <a:extLst>
              <a:ext uri="{FF2B5EF4-FFF2-40B4-BE49-F238E27FC236}">
                <a16:creationId xmlns:a16="http://schemas.microsoft.com/office/drawing/2014/main" id="{5CF9C84D-F7FF-4BAA-AFDC-032B2E4F19B5}"/>
              </a:ext>
            </a:extLst>
          </p:cNvPr>
          <p:cNvSpPr/>
          <p:nvPr/>
        </p:nvSpPr>
        <p:spPr>
          <a:xfrm>
            <a:off x="3734163" y="2389331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1A0CB67-F118-48B6-B864-6018F305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5" y="2580423"/>
            <a:ext cx="1019469" cy="33499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4B70724-18B0-4040-8C4B-5787E35A985E}"/>
              </a:ext>
            </a:extLst>
          </p:cNvPr>
          <p:cNvCxnSpPr>
            <a:cxnSpLocks/>
          </p:cNvCxnSpPr>
          <p:nvPr/>
        </p:nvCxnSpPr>
        <p:spPr>
          <a:xfrm>
            <a:off x="3093186" y="1538804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C6783DF-8761-4CD6-BF1E-3438749179F0}"/>
              </a:ext>
            </a:extLst>
          </p:cNvPr>
          <p:cNvCxnSpPr>
            <a:cxnSpLocks/>
          </p:cNvCxnSpPr>
          <p:nvPr/>
        </p:nvCxnSpPr>
        <p:spPr>
          <a:xfrm flipH="1">
            <a:off x="5294021" y="1488837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D114E576-DE45-4926-8FAF-868209EBD006}"/>
              </a:ext>
            </a:extLst>
          </p:cNvPr>
          <p:cNvSpPr txBox="1">
            <a:spLocks/>
          </p:cNvSpPr>
          <p:nvPr/>
        </p:nvSpPr>
        <p:spPr>
          <a:xfrm>
            <a:off x="2996815" y="1688203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2F3CA51F-AD2C-4FD6-8AFF-1D46C804EB3C}"/>
              </a:ext>
            </a:extLst>
          </p:cNvPr>
          <p:cNvSpPr txBox="1">
            <a:spLocks/>
          </p:cNvSpPr>
          <p:nvPr/>
        </p:nvSpPr>
        <p:spPr>
          <a:xfrm>
            <a:off x="4711876" y="1699376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20724ED-B91E-4CC5-944F-1CDC80F21CF7}"/>
              </a:ext>
            </a:extLst>
          </p:cNvPr>
          <p:cNvCxnSpPr>
            <a:cxnSpLocks/>
          </p:cNvCxnSpPr>
          <p:nvPr/>
        </p:nvCxnSpPr>
        <p:spPr>
          <a:xfrm flipH="1">
            <a:off x="3182834" y="3224169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A31A9A-724B-4526-AFBB-FF49FAC770CF}"/>
              </a:ext>
            </a:extLst>
          </p:cNvPr>
          <p:cNvCxnSpPr>
            <a:cxnSpLocks/>
          </p:cNvCxnSpPr>
          <p:nvPr/>
        </p:nvCxnSpPr>
        <p:spPr>
          <a:xfrm>
            <a:off x="5138327" y="3212172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AB3B4B26-1D52-4C7A-8AFD-027E1067E4A1}"/>
              </a:ext>
            </a:extLst>
          </p:cNvPr>
          <p:cNvSpPr txBox="1">
            <a:spLocks/>
          </p:cNvSpPr>
          <p:nvPr/>
        </p:nvSpPr>
        <p:spPr>
          <a:xfrm>
            <a:off x="3635838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19" name="Google Shape;67;p14">
            <a:extLst>
              <a:ext uri="{FF2B5EF4-FFF2-40B4-BE49-F238E27FC236}">
                <a16:creationId xmlns:a16="http://schemas.microsoft.com/office/drawing/2014/main" id="{E767B526-B09F-49FE-AF7E-885799B44875}"/>
              </a:ext>
            </a:extLst>
          </p:cNvPr>
          <p:cNvSpPr txBox="1">
            <a:spLocks/>
          </p:cNvSpPr>
          <p:nvPr/>
        </p:nvSpPr>
        <p:spPr>
          <a:xfrm>
            <a:off x="4658286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>
            <a:extLst>
              <a:ext uri="{FF2B5EF4-FFF2-40B4-BE49-F238E27FC236}">
                <a16:creationId xmlns:a16="http://schemas.microsoft.com/office/drawing/2014/main" id="{BDAF9032-B41D-45C0-85FA-A5F500547031}"/>
              </a:ext>
            </a:extLst>
          </p:cNvPr>
          <p:cNvSpPr txBox="1">
            <a:spLocks/>
          </p:cNvSpPr>
          <p:nvPr/>
        </p:nvSpPr>
        <p:spPr>
          <a:xfrm>
            <a:off x="2261174" y="3836495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id="{DF338340-D0D1-42C0-9CC6-E3CDA1457609}"/>
              </a:ext>
            </a:extLst>
          </p:cNvPr>
          <p:cNvSpPr txBox="1">
            <a:spLocks/>
          </p:cNvSpPr>
          <p:nvPr/>
        </p:nvSpPr>
        <p:spPr>
          <a:xfrm>
            <a:off x="6041607" y="383298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2" name="Google Shape;67;p14">
            <a:extLst>
              <a:ext uri="{FF2B5EF4-FFF2-40B4-BE49-F238E27FC236}">
                <a16:creationId xmlns:a16="http://schemas.microsoft.com/office/drawing/2014/main" id="{11928360-5671-4CD7-B710-7DF11BD8E7DF}"/>
              </a:ext>
            </a:extLst>
          </p:cNvPr>
          <p:cNvSpPr txBox="1">
            <a:spLocks/>
          </p:cNvSpPr>
          <p:nvPr/>
        </p:nvSpPr>
        <p:spPr>
          <a:xfrm>
            <a:off x="2241845" y="1997947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11A06AB6-4EF5-4871-A517-D0710DE9613D}"/>
              </a:ext>
            </a:extLst>
          </p:cNvPr>
          <p:cNvSpPr txBox="1">
            <a:spLocks/>
          </p:cNvSpPr>
          <p:nvPr/>
        </p:nvSpPr>
        <p:spPr>
          <a:xfrm>
            <a:off x="6041607" y="1826232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36116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F24F305-141C-4EE1-B97D-C889344D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C7D7720-600F-4A28-9237-A8B066AF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" b="54568"/>
          <a:stretch/>
        </p:blipFill>
        <p:spPr>
          <a:xfrm>
            <a:off x="548417" y="1682865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959630-38FE-4535-966D-FF9469ED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74" y="1602297"/>
            <a:ext cx="6220052" cy="1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</a:t>
            </a:r>
            <a:r>
              <a:rPr lang="es-ES" sz="2800" dirty="0" err="1">
                <a:solidFill>
                  <a:schemeClr val="bg1"/>
                </a:solidFill>
              </a:rPr>
              <a:t>storeMessage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Ejecuta un “POST” de un mensaje dado por parámetro, contra una </a:t>
            </a:r>
            <a:r>
              <a:rPr lang="es-ES" sz="1800" dirty="0" err="1">
                <a:solidFill>
                  <a:schemeClr val="bg1"/>
                </a:solidFill>
              </a:rPr>
              <a:t>url</a:t>
            </a:r>
            <a:r>
              <a:rPr lang="es-ES" sz="1800" dirty="0">
                <a:solidFill>
                  <a:schemeClr val="bg1"/>
                </a:solidFill>
              </a:rPr>
              <a:t> también dada.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18824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1461407" y="1756097"/>
            <a:ext cx="6531429" cy="149328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Requisito fundamental</a:t>
            </a:r>
          </a:p>
        </p:txBody>
      </p:sp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F1DE8F-0134-4AB8-BDDB-3FC230E5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34" r="26571" b="4454"/>
          <a:stretch/>
        </p:blipFill>
        <p:spPr>
          <a:xfrm>
            <a:off x="957943" y="1578973"/>
            <a:ext cx="7073485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</a:t>
            </a:r>
            <a:r>
              <a:rPr lang="es-ES" sz="1800"/>
              <a:t>- Crear </a:t>
            </a:r>
            <a:r>
              <a:rPr lang="es-ES" sz="1800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A8E6DF-B255-4F31-9164-CA54D0E9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50" y="1257300"/>
            <a:ext cx="4850498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Load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1026" name="Picture 2" descr="Resultado de imagen de gatling">
            <a:extLst>
              <a:ext uri="{FF2B5EF4-FFF2-40B4-BE49-F238E27FC236}">
                <a16:creationId xmlns:a16="http://schemas.microsoft.com/office/drawing/2014/main" id="{9C289080-5D6D-470C-B356-93A23DE51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3" t="131490" r="-64323" b="-131490"/>
          <a:stretch/>
        </p:blipFill>
        <p:spPr bwMode="auto">
          <a:xfrm>
            <a:off x="1318462" y="1257300"/>
            <a:ext cx="2193288" cy="7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3763BD-DBF1-45DC-AB4A-C43FD338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4" t="30815" r="13294" b="19091"/>
          <a:stretch/>
        </p:blipFill>
        <p:spPr>
          <a:xfrm>
            <a:off x="1989225" y="1636235"/>
            <a:ext cx="5692844" cy="2644164"/>
          </a:xfrm>
          <a:prstGeom prst="rect">
            <a:avLst/>
          </a:prstGeom>
        </p:spPr>
      </p:pic>
      <p:pic>
        <p:nvPicPr>
          <p:cNvPr id="1028" name="Picture 4" descr="Resultado de imagen de gatling">
            <a:extLst>
              <a:ext uri="{FF2B5EF4-FFF2-40B4-BE49-F238E27FC236}">
                <a16:creationId xmlns:a16="http://schemas.microsoft.com/office/drawing/2014/main" id="{AB44D0BF-F686-453A-9C28-A9F06461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6" y="967316"/>
            <a:ext cx="1837665" cy="5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995F62-3144-4E6C-A1DB-7BCB1A790D03}"/>
              </a:ext>
            </a:extLst>
          </p:cNvPr>
          <p:cNvSpPr txBox="1"/>
          <p:nvPr/>
        </p:nvSpPr>
        <p:spPr>
          <a:xfrm>
            <a:off x="6140530" y="1220094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Usuarios</a:t>
            </a:r>
          </a:p>
        </p:txBody>
      </p:sp>
    </p:spTree>
    <p:extLst>
      <p:ext uri="{BB962C8B-B14F-4D97-AF65-F5344CB8AC3E}">
        <p14:creationId xmlns:p14="http://schemas.microsoft.com/office/powerpoint/2010/main" val="10638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C5B648-A702-4EA9-9933-B4E34ED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0" y="1139961"/>
            <a:ext cx="7072460" cy="28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E8019-6108-4C8D-9847-FEE5C48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2" y="1175620"/>
            <a:ext cx="7348376" cy="30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177849-B4E0-4FC6-B787-D821BF3B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  <p:sp>
        <p:nvSpPr>
          <p:cNvPr id="6" name="Google Shape;104;p19">
            <a:extLst>
              <a:ext uri="{FF2B5EF4-FFF2-40B4-BE49-F238E27FC236}">
                <a16:creationId xmlns:a16="http://schemas.microsoft.com/office/drawing/2014/main" id="{09B33396-0076-4258-977A-542C25E194AB}"/>
              </a:ext>
            </a:extLst>
          </p:cNvPr>
          <p:cNvSpPr txBox="1">
            <a:spLocks/>
          </p:cNvSpPr>
          <p:nvPr/>
        </p:nvSpPr>
        <p:spPr>
          <a:xfrm>
            <a:off x="1397856" y="3339889"/>
            <a:ext cx="6204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Aft>
                <a:spcPts val="1000"/>
              </a:spcAft>
              <a:buFont typeface="Montserrat Light"/>
              <a:buNone/>
            </a:pPr>
            <a:r>
              <a:rPr lang="es-ES" sz="4800">
                <a:solidFill>
                  <a:srgbClr val="FFFFFF"/>
                </a:solidFill>
              </a:rPr>
              <a:t>SOLID POD</a:t>
            </a:r>
            <a:endParaRPr lang="es-E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D769B8-D122-4613-8E06-30321834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44" y="1221874"/>
            <a:ext cx="7207911" cy="29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6EE7B-EC00-47F9-8222-D3BA69D9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8" y="1458929"/>
            <a:ext cx="7432323" cy="2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235501-16A5-496E-A17F-E171D68A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4" y="1016142"/>
            <a:ext cx="6705992" cy="31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Seguridad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F94104-799C-459B-857E-6F768C7A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1" y="3086099"/>
            <a:ext cx="71845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3060" y="2690142"/>
            <a:ext cx="1837880" cy="88356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endParaRPr lang="es-ES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C5C9821-57B6-439E-97C1-1B889F6F5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814" y="1619003"/>
            <a:ext cx="4784371" cy="1593980"/>
          </a:xfrm>
        </p:spPr>
        <p:txBody>
          <a:bodyPr/>
          <a:lstStyle/>
          <a:p>
            <a:r>
              <a:rPr lang="es-ES" sz="5400" dirty="0"/>
              <a:t>Pruébala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62DF288-8F1A-43B7-9688-86B828C65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56</a:t>
            </a:fld>
            <a:endParaRPr lang="es-ES" dirty="0"/>
          </a:p>
        </p:txBody>
      </p:sp>
      <p:pic>
        <p:nvPicPr>
          <p:cNvPr id="3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4C3B18F-5AD5-4D72-9291-DE08BBFC6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2725"/>
            <a:ext cx="9144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400">
              <a:srgbClr val="7B43F0"/>
            </a:gs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665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7805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1849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570</Words>
  <Application>Microsoft Office PowerPoint</Application>
  <PresentationFormat>Presentación en pantalla (16:9)</PresentationFormat>
  <Paragraphs>169</Paragraphs>
  <Slides>56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0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Presentación de PowerPoint</vt:lpstr>
      <vt:lpstr>Presentación de PowerPoint</vt:lpstr>
      <vt:lpstr>Presentación de PowerPoint</vt:lpstr>
      <vt:lpstr>Presentación de PowerPoint</vt:lpstr>
      <vt:lpstr>Evolución</vt:lpstr>
      <vt:lpstr>Presentación de PowerPoint</vt:lpstr>
      <vt:lpstr>Funcionamiento</vt:lpstr>
      <vt:lpstr>Login</vt:lpstr>
      <vt:lpstr>Presentación de PowerPoint</vt:lpstr>
      <vt:lpstr>Envío Mensajes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Inicio</vt:lpstr>
      <vt:lpstr>Ayuda (Scroll descendiente)</vt:lpstr>
      <vt:lpstr>Sobre Nosotros (Scroll descendiente)</vt:lpstr>
      <vt:lpstr>Login (Extensión de SOLID)</vt:lpstr>
      <vt:lpstr>Conversación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Issues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Pruébala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david rico díaz</cp:lastModifiedBy>
  <cp:revision>33</cp:revision>
  <dcterms:modified xsi:type="dcterms:W3CDTF">2019-04-28T18:31:14Z</dcterms:modified>
</cp:coreProperties>
</file>